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phone-min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Your Phone's Dirty Secret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The Hidden Environmental Cost of the Device in Your Pocket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MS-ESS3-3, MS-ESS3-4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8th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Trace the lifecycle of a smartphone from raw materials to e-waste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increased demand for rare earth minerals affects Earth's systems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the environmental trade-offs of technology consumption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Design solutions to minimize the environmental impact of electronics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Rare Earth Minerals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group of 17 metallic elements essential for modern electronics, found in limited locations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E-Waste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Discarded electronic devices that contain toxic and valuable materials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Resource Extraction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process of removing raw materials from the Earth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Lifecycle Analysis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Studying the environmental impact of a product from creation to disposal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What is the true environmental cost of the phone in your pocket?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The Hidden Environmental Cost of the Device in Your Pocket. Today we'll build a MODEL to discover the answer!</a:t>
            </a:r>
          </a:p>
        </p:txBody>
      </p:sp>
      <p:pic>
        <p:nvPicPr>
          <p:cNvPr id="8" name="Picture 7" descr="landscape-ewas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lifecyc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Consumer Demand</a:t>
            </a:r>
          </a:p>
          <a:p>
            <a:pPr>
              <a:spcBef>
                <a:spcPts val="600"/>
              </a:spcBef>
              <a:defRPr sz="1600"/>
            </a:pPr>
            <a:r>
              <a:t>     *  Mining Intensity</a:t>
            </a:r>
          </a:p>
          <a:p>
            <a:pPr>
              <a:spcBef>
                <a:spcPts val="600"/>
              </a:spcBef>
              <a:defRPr sz="1600"/>
            </a:pPr>
            <a:r>
              <a:t>     *  Environmental Damage</a:t>
            </a:r>
          </a:p>
          <a:p>
            <a:pPr>
              <a:spcBef>
                <a:spcPts val="600"/>
              </a:spcBef>
              <a:defRPr sz="1600"/>
            </a:pPr>
            <a:r>
              <a:t>     *  E-Waste Accumulation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ewas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consumer demand for new phones increases, what do you think happens to mining intensity and environmental damage?</a:t>
            </a:r>
          </a:p>
        </p:txBody>
      </p:sp>
      <p:pic>
        <p:nvPicPr>
          <p:cNvPr id="8" name="Picture 7" descr="discussion-ewas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Current Trends</a:t>
            </a:r>
          </a:p>
          <a:p>
            <a:pPr>
              <a:defRPr sz="1400"/>
            </a:pPr>
            <a:r>
              <a:t>     Set Consumer Demand and Mining Intensity to current real-world levels</a:t>
            </a:r>
          </a:p>
          <a:p>
            <a:pPr>
              <a:spcBef>
                <a:spcPts val="1200"/>
              </a:spcBef>
              <a:defRPr sz="1600" b="1"/>
            </a:pPr>
            <a:r>
              <a:t>Upgrade Every Year</a:t>
            </a:r>
          </a:p>
          <a:p>
            <a:pPr>
              <a:defRPr sz="1400"/>
            </a:pPr>
            <a:r>
              <a:t>     Lock Consumer Demand to maximum — everyone gets a new phone annually</a:t>
            </a:r>
          </a:p>
          <a:p>
            <a:pPr>
              <a:spcBef>
                <a:spcPts val="1200"/>
              </a:spcBef>
              <a:defRPr sz="1600" b="1"/>
            </a:pPr>
            <a:r>
              <a:t>Circular Economy</a:t>
            </a:r>
          </a:p>
          <a:p>
            <a:pPr>
              <a:defRPr sz="1400"/>
            </a:pPr>
            <a:r>
              <a:t>     Set Consumer Demand to 50% and add a recycling component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 single smartphone contains over 30 different minerals from mines across the world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Mining rare earth minerals generates toxic waste that contaminates water and soil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Only about 20% of e-waste is properly recycled — the rest goes to landfills or developing countries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Reducing demand (keeping phones longer) has a bigger impact than recycling alone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Every phone requires mining dozens of minerals from the Earth, creating environmental destruction. When billions of phones are discarded, the toxic e-waste accumulates faster than we can recycle it!</a:t>
            </a:r>
          </a:p>
        </p:txBody>
      </p:sp>
      <p:pic>
        <p:nvPicPr>
          <p:cNvPr id="8" name="Picture 7" descr="cover-phone-min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Sustainable Phone Program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school or community program that reduces the environmental impact of smartphone consumption.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Your school district wants to reduce its technology footprint. Design a program that balances student access to technology with environmental responsibility.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How can you extend the useful life of electronic devices?</a:t>
            </a:r>
          </a:p>
          <a:p>
            <a:pPr>
              <a:spcBef>
                <a:spcPts val="400"/>
              </a:spcBef>
              <a:defRPr sz="1300"/>
            </a:pPr>
            <a:r>
              <a:t>     *  What happens to phones when they're recycled vs. thrown away?</a:t>
            </a:r>
          </a:p>
          <a:p>
            <a:pPr>
              <a:spcBef>
                <a:spcPts val="400"/>
              </a:spcBef>
              <a:defRPr sz="1300"/>
            </a:pPr>
            <a:r>
              <a:t>     *  Which stage of the phone's lifecycle creates the most environmental damage?</a:t>
            </a:r>
          </a:p>
        </p:txBody>
      </p:sp>
      <p:pic>
        <p:nvPicPr>
          <p:cNvPr id="7" name="Picture 6" descr="stem-sustainabilit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Environmental Engineers and Sustainability Consultants help companies reduce their environmental footprint and design greener products. They earn $70,000-$120,000/year.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